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  <Relationship Id='rId25' Target='slides/slide20.xml' Type='http://schemas.openxmlformats.org/officeDocument/2006/relationships/slide' />
  <Relationship Id='rId26' Target='slides/slide21.xml' Type='http://schemas.openxmlformats.org/officeDocument/2006/relationships/slide' />
  <Relationship Id='rId27' Target='slides/slide22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2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5' Target='../media/image19.png' Type='http://schemas.openxmlformats.org/officeDocument/2006/relationships/image' />
</Relationships>

</file>

<file path=ppt/slides/_rels/slide2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6' Target='../media/image20.png' Type='http://schemas.openxmlformats.org/officeDocument/2006/relationships/image' />
</Relationships>

</file>

<file path=ppt/slides/_rels/slide2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7' Target='../media/image2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EC514BE6-D3FB-45EC-A685-F4297985339D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SevereWeatherData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B35F3E29-54CB-486A-AA36-027CA8EB678B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5/18/19 08:40:45 EDT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>
            <a:extLst>
              <a:ext uri="{FF2B5EF4-FFF2-40B4-BE49-F238E27FC236}">
                <a16:creationId xmlns:a16="http://schemas.microsoft.com/office/drawing/2014/main" id="{3DEACB3E-722B-4970-862E-07C8D552EB7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2" y="414337"/>
            <a:ext cx="9172575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>
            <a:extLst>
              <a:ext uri="{FF2B5EF4-FFF2-40B4-BE49-F238E27FC236}">
                <a16:creationId xmlns:a16="http://schemas.microsoft.com/office/drawing/2014/main" id="{E27D0A12-DB88-4BA6-9053-E731E9D7391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2" y="466725"/>
            <a:ext cx="9172575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>
            <a:extLst>
              <a:ext uri="{FF2B5EF4-FFF2-40B4-BE49-F238E27FC236}">
                <a16:creationId xmlns:a16="http://schemas.microsoft.com/office/drawing/2014/main" id="{AC3CC22B-E3A9-4A27-892E-8DBAEA4C3D0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2" y="466725"/>
            <a:ext cx="9172575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>
            <a:extLst>
              <a:ext uri="{FF2B5EF4-FFF2-40B4-BE49-F238E27FC236}">
                <a16:creationId xmlns:a16="http://schemas.microsoft.com/office/drawing/2014/main" id="{9610B970-A2B3-44B7-BCF3-D15A32344B5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287" y="304800"/>
            <a:ext cx="7591425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>
            <a:extLst>
              <a:ext uri="{FF2B5EF4-FFF2-40B4-BE49-F238E27FC236}">
                <a16:creationId xmlns:a16="http://schemas.microsoft.com/office/drawing/2014/main" id="{DD7A7583-D5BC-4584-A407-00795655935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087" y="495300"/>
            <a:ext cx="9267825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>
            <a:extLst>
              <a:ext uri="{FF2B5EF4-FFF2-40B4-BE49-F238E27FC236}">
                <a16:creationId xmlns:a16="http://schemas.microsoft.com/office/drawing/2014/main" id="{1640F793-223F-4963-AC16-9CA0ABA44E8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>
            <a:extLst>
              <a:ext uri="{FF2B5EF4-FFF2-40B4-BE49-F238E27FC236}">
                <a16:creationId xmlns:a16="http://schemas.microsoft.com/office/drawing/2014/main" id="{6377BA9A-4174-4853-B238-87B9021F862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5" y="385762"/>
            <a:ext cx="5619750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>
            <a:extLst>
              <a:ext uri="{FF2B5EF4-FFF2-40B4-BE49-F238E27FC236}">
                <a16:creationId xmlns:a16="http://schemas.microsoft.com/office/drawing/2014/main" id="{D25F8E47-2D9B-4D0D-AE8A-53A006EF128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2" y="295275"/>
            <a:ext cx="917257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de18">
            <a:extLst>
              <a:ext uri="{FF2B5EF4-FFF2-40B4-BE49-F238E27FC236}">
                <a16:creationId xmlns:a16="http://schemas.microsoft.com/office/drawing/2014/main" id="{AB27816D-F972-4E7E-BF93-9177E08ACF0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2" y="295275"/>
            <a:ext cx="917257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lide19">
            <a:extLst>
              <a:ext uri="{FF2B5EF4-FFF2-40B4-BE49-F238E27FC236}">
                <a16:creationId xmlns:a16="http://schemas.microsoft.com/office/drawing/2014/main" id="{CFE371BC-043F-4B9B-94ED-CA2EC5AAD75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2" y="295275"/>
            <a:ext cx="917257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>
            <a:extLst>
              <a:ext uri="{FF2B5EF4-FFF2-40B4-BE49-F238E27FC236}">
                <a16:creationId xmlns:a16="http://schemas.microsoft.com/office/drawing/2014/main" id="{63772287-12E1-40E3-8BAB-215DE0F533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523875"/>
            <a:ext cx="9677400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lide20">
            <a:extLst>
              <a:ext uri="{FF2B5EF4-FFF2-40B4-BE49-F238E27FC236}">
                <a16:creationId xmlns:a16="http://schemas.microsoft.com/office/drawing/2014/main" id="{98AC8DAF-BFB0-4385-8180-0145ED6C2ED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295275"/>
            <a:ext cx="9182100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lide21">
            <a:extLst>
              <a:ext uri="{FF2B5EF4-FFF2-40B4-BE49-F238E27FC236}">
                <a16:creationId xmlns:a16="http://schemas.microsoft.com/office/drawing/2014/main" id="{398F7F94-82E2-4B4C-8B39-3BC1B9F335C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295275"/>
            <a:ext cx="9182100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lide22">
            <a:extLst>
              <a:ext uri="{FF2B5EF4-FFF2-40B4-BE49-F238E27FC236}">
                <a16:creationId xmlns:a16="http://schemas.microsoft.com/office/drawing/2014/main" id="{09AA11DC-FC21-4315-9DD3-21452F5260A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295275"/>
            <a:ext cx="9182100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>
            <a:extLst>
              <a:ext uri="{FF2B5EF4-FFF2-40B4-BE49-F238E27FC236}">
                <a16:creationId xmlns:a16="http://schemas.microsoft.com/office/drawing/2014/main" id="{7A12602D-19A1-4DA4-8621-0C8F5220F5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2" y="466725"/>
            <a:ext cx="9172575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>
            <a:extLst>
              <a:ext uri="{FF2B5EF4-FFF2-40B4-BE49-F238E27FC236}">
                <a16:creationId xmlns:a16="http://schemas.microsoft.com/office/drawing/2014/main" id="{1AFB7BB3-E66F-478A-9ED4-9F45041D52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2" y="466725"/>
            <a:ext cx="9172575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>
            <a:extLst>
              <a:ext uri="{FF2B5EF4-FFF2-40B4-BE49-F238E27FC236}">
                <a16:creationId xmlns:a16="http://schemas.microsoft.com/office/drawing/2014/main" id="{42A27B43-9DF1-42EB-B499-46AD739E80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333375"/>
            <a:ext cx="96774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>
            <a:extLst>
              <a:ext uri="{FF2B5EF4-FFF2-40B4-BE49-F238E27FC236}">
                <a16:creationId xmlns:a16="http://schemas.microsoft.com/office/drawing/2014/main" id="{8B26D638-ED89-4907-AFE9-5AFAAF56B7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333375"/>
            <a:ext cx="96774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>
            <a:extLst>
              <a:ext uri="{FF2B5EF4-FFF2-40B4-BE49-F238E27FC236}">
                <a16:creationId xmlns:a16="http://schemas.microsoft.com/office/drawing/2014/main" id="{4EE1C058-69A1-4171-B8C4-E6A0AB45966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2" y="466725"/>
            <a:ext cx="9172575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>
            <a:extLst>
              <a:ext uri="{FF2B5EF4-FFF2-40B4-BE49-F238E27FC236}">
                <a16:creationId xmlns:a16="http://schemas.microsoft.com/office/drawing/2014/main" id="{E00BC387-4587-459C-BE83-23DC53607A3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2" y="547687"/>
            <a:ext cx="917257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>
            <a:extLst>
              <a:ext uri="{FF2B5EF4-FFF2-40B4-BE49-F238E27FC236}">
                <a16:creationId xmlns:a16="http://schemas.microsoft.com/office/drawing/2014/main" id="{EA8D7676-21F4-4EE9-8DFA-0AD4F5F84F2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2" y="547687"/>
            <a:ext cx="917257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22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0</cp:revision>
  <dcterms:created xsi:type="dcterms:W3CDTF">2018-08-15T22:40:47Z</dcterms:created>
  <dcterms:modified xsi:type="dcterms:W3CDTF">2018-08-15T22:40:47Z</dcterms:modified>
</cp:coreProperties>
</file>